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"/>
  </p:notesMasterIdLst>
  <p:sldIdLst>
    <p:sldId id="256" r:id="rId2"/>
    <p:sldId id="257" r:id="rId3"/>
  </p:sldIdLst>
  <p:sldSz cx="6858000" cy="9144000" type="screen4x3"/>
  <p:notesSz cx="7023100" cy="9309100"/>
  <p:embeddedFontLst>
    <p:embeddedFont>
      <p:font typeface="Architects Daughter" panose="020B0604020202020204" charset="0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600" autoAdjust="0"/>
    <p:restoredTop sz="94944" autoAdjust="0"/>
  </p:normalViewPr>
  <p:slideViewPr>
    <p:cSldViewPr snapToGrid="0">
      <p:cViewPr varScale="1">
        <p:scale>
          <a:sx n="83" d="100"/>
          <a:sy n="83" d="100"/>
        </p:scale>
        <p:origin x="3594" y="9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viewProps" Target="viewProps.xml"/><Relationship Id="rId5" Type="http://schemas.openxmlformats.org/officeDocument/2006/relationships/font" Target="fonts/font1.fntdata"/><Relationship Id="rId10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43761" cy="467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9" tIns="45702" rIns="91429" bIns="45702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7769" y="0"/>
            <a:ext cx="3043761" cy="467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9" tIns="45702" rIns="91429" bIns="45702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333625" y="1163638"/>
            <a:ext cx="2355850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682" y="4479828"/>
            <a:ext cx="5619736" cy="3666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9" tIns="45702" rIns="91429" bIns="45702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41599"/>
            <a:ext cx="3043761" cy="467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9" tIns="45702" rIns="91429" bIns="45702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7769" y="8841599"/>
            <a:ext cx="3043761" cy="467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9" tIns="45702" rIns="91429" bIns="45702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701682" y="4479828"/>
            <a:ext cx="5619736" cy="3666028"/>
          </a:xfrm>
          <a:prstGeom prst="rect">
            <a:avLst/>
          </a:prstGeom>
        </p:spPr>
        <p:txBody>
          <a:bodyPr spcFirstLastPara="1" wrap="square" lIns="91429" tIns="45702" rIns="91429" bIns="45702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33625" y="1163638"/>
            <a:ext cx="2355850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701682" y="4479828"/>
            <a:ext cx="5619736" cy="3666028"/>
          </a:xfrm>
          <a:prstGeom prst="rect">
            <a:avLst/>
          </a:prstGeom>
        </p:spPr>
        <p:txBody>
          <a:bodyPr spcFirstLastPara="1" wrap="square" lIns="91429" tIns="45702" rIns="91429" bIns="45702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33625" y="1163638"/>
            <a:ext cx="2355850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471487" y="487362"/>
            <a:ext cx="5915025" cy="176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471487" y="2433637"/>
            <a:ext cx="5915025" cy="580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71487" y="8475662"/>
            <a:ext cx="154305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2271712" y="8475662"/>
            <a:ext cx="231457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4843462" y="8475662"/>
            <a:ext cx="154305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71487" y="8475662"/>
            <a:ext cx="154305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2271712" y="8475662"/>
            <a:ext cx="231457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4843462" y="8475662"/>
            <a:ext cx="154305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71487" y="8475662"/>
            <a:ext cx="154305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2271712" y="8475662"/>
            <a:ext cx="231457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4843462" y="8475662"/>
            <a:ext cx="154305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 rot="5400000">
            <a:off x="1772576" y="3622015"/>
            <a:ext cx="7749117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 rot="5400000">
            <a:off x="-1227799" y="2186121"/>
            <a:ext cx="7749117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71487" y="8475662"/>
            <a:ext cx="154305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2271712" y="8475662"/>
            <a:ext cx="231457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4843462" y="8475662"/>
            <a:ext cx="154305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471487" y="487362"/>
            <a:ext cx="5915025" cy="176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 rot="5400000">
            <a:off x="527844" y="2377280"/>
            <a:ext cx="5802312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71487" y="8475662"/>
            <a:ext cx="154305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2271712" y="8475662"/>
            <a:ext cx="231457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4843462" y="8475662"/>
            <a:ext cx="154305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>
            <a:spLocks noGrp="1"/>
          </p:cNvSpPr>
          <p:nvPr>
            <p:ph type="pic" idx="2"/>
          </p:nvPr>
        </p:nvSpPr>
        <p:spPr>
          <a:xfrm>
            <a:off x="2915543" y="1316569"/>
            <a:ext cx="3471863" cy="6498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472381" y="2743200"/>
            <a:ext cx="2211884" cy="5082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71487" y="8475662"/>
            <a:ext cx="154305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2271712" y="8475662"/>
            <a:ext cx="231457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4843462" y="8475662"/>
            <a:ext cx="154305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2915543" y="1316569"/>
            <a:ext cx="3471863" cy="6498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72381" y="2743200"/>
            <a:ext cx="2211884" cy="5082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dt" idx="10"/>
          </p:nvPr>
        </p:nvSpPr>
        <p:spPr>
          <a:xfrm>
            <a:off x="471487" y="8475662"/>
            <a:ext cx="154305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ftr" idx="11"/>
          </p:nvPr>
        </p:nvSpPr>
        <p:spPr>
          <a:xfrm>
            <a:off x="2271712" y="8475662"/>
            <a:ext cx="231457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4843462" y="8475662"/>
            <a:ext cx="154305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dt" idx="10"/>
          </p:nvPr>
        </p:nvSpPr>
        <p:spPr>
          <a:xfrm>
            <a:off x="471487" y="8475662"/>
            <a:ext cx="154305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ftr" idx="11"/>
          </p:nvPr>
        </p:nvSpPr>
        <p:spPr>
          <a:xfrm>
            <a:off x="2271712" y="8475662"/>
            <a:ext cx="231457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4843462" y="8475662"/>
            <a:ext cx="154305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471487" y="487362"/>
            <a:ext cx="5915025" cy="176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471487" y="8475662"/>
            <a:ext cx="154305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2271712" y="8475662"/>
            <a:ext cx="231457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4843462" y="8475662"/>
            <a:ext cx="154305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472381" y="3340100"/>
            <a:ext cx="2901255" cy="4912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3"/>
          </p:nvPr>
        </p:nvSpPr>
        <p:spPr>
          <a:xfrm>
            <a:off x="3471863" y="2241551"/>
            <a:ext cx="2915543" cy="109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4"/>
          </p:nvPr>
        </p:nvSpPr>
        <p:spPr>
          <a:xfrm>
            <a:off x="3471863" y="3340100"/>
            <a:ext cx="2915543" cy="4912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71487" y="8475662"/>
            <a:ext cx="154305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2271712" y="8475662"/>
            <a:ext cx="231457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4843462" y="8475662"/>
            <a:ext cx="154305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471487" y="487362"/>
            <a:ext cx="5915025" cy="176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471488" y="2434167"/>
            <a:ext cx="2914650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2"/>
          </p:nvPr>
        </p:nvSpPr>
        <p:spPr>
          <a:xfrm>
            <a:off x="3471863" y="2434167"/>
            <a:ext cx="2914650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71487" y="8475662"/>
            <a:ext cx="154305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2271712" y="8475662"/>
            <a:ext cx="231457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4843462" y="8475662"/>
            <a:ext cx="154305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71487" y="487362"/>
            <a:ext cx="5915025" cy="176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71487" y="2433637"/>
            <a:ext cx="5915025" cy="580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71487" y="8475662"/>
            <a:ext cx="154305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2271712" y="8475662"/>
            <a:ext cx="231457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4843462" y="8475662"/>
            <a:ext cx="154305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mrsmillard1stgrade.weebly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9444" y="0"/>
            <a:ext cx="6858000" cy="914082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/>
          <p:nvPr/>
        </p:nvSpPr>
        <p:spPr>
          <a:xfrm>
            <a:off x="358496" y="2242620"/>
            <a:ext cx="2613305" cy="1556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Specials                                      </a:t>
            </a:r>
            <a:endParaRPr dirty="0"/>
          </a:p>
          <a:p>
            <a:pPr lvl="0">
              <a:buClr>
                <a:schemeClr val="dk1"/>
              </a:buClr>
              <a:buSzPts val="1600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Monday: No school</a:t>
            </a:r>
            <a:endParaRPr lang="en-US" dirty="0"/>
          </a:p>
          <a:p>
            <a:pPr lvl="0">
              <a:buClr>
                <a:schemeClr val="dk1"/>
              </a:buClr>
              <a:buSzPts val="1600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Tuesday:  No specials</a:t>
            </a:r>
            <a:endParaRPr lang="en-US" dirty="0"/>
          </a:p>
          <a:p>
            <a:pPr lvl="0">
              <a:buClr>
                <a:schemeClr val="dk1"/>
              </a:buClr>
              <a:buSzPts val="1600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Wed.:   No specials</a:t>
            </a:r>
            <a:endParaRPr lang="en-US" dirty="0"/>
          </a:p>
          <a:p>
            <a:pPr lvl="0">
              <a:buClr>
                <a:schemeClr val="dk1"/>
              </a:buClr>
              <a:buSzPts val="1600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Thursday: STEM</a:t>
            </a:r>
            <a:endParaRPr lang="en-US" dirty="0"/>
          </a:p>
          <a:p>
            <a:pPr lvl="0">
              <a:buClr>
                <a:schemeClr val="dk1"/>
              </a:buClr>
              <a:buSzPts val="1600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Friday: Music</a:t>
            </a:r>
            <a:endParaRPr lang="en-US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Calibri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1582737" y="1389062"/>
            <a:ext cx="487045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November 12, 2019 – Ms. </a:t>
            </a:r>
            <a:r>
              <a:rPr lang="en-US" sz="2000" b="1" dirty="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Millard’s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Class</a:t>
            </a:r>
            <a:endParaRPr dirty="0"/>
          </a:p>
        </p:txBody>
      </p:sp>
      <p:sp>
        <p:nvSpPr>
          <p:cNvPr id="91" name="Google Shape;91;p13"/>
          <p:cNvSpPr txBox="1"/>
          <p:nvPr/>
        </p:nvSpPr>
        <p:spPr>
          <a:xfrm>
            <a:off x="3508446" y="4077540"/>
            <a:ext cx="3178175" cy="3538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lang="en-US" sz="1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Language Arts/English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lang="en-US" sz="1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 1: Sentences &amp; Word Order, Nouns, Verbs, Adjectives</a:t>
            </a:r>
            <a:endParaRPr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lang="en-US" sz="1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Reading:  Unit 2</a:t>
            </a:r>
            <a:endParaRPr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lang="en-US" sz="1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*Sounds for Consonants and short vowels</a:t>
            </a:r>
            <a:endParaRPr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lang="en-US" sz="1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*Types of genre </a:t>
            </a:r>
            <a:endParaRPr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lang="en-US" sz="1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*Fiction/non-fiction</a:t>
            </a:r>
            <a:endParaRPr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lang="en-US" sz="1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*Reading with Accuracy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lang="en-US" sz="1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*Print and Word Awareness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lang="en-US" sz="1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*Segmenting and Spelling Words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lang="en-US" sz="1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*Story Retelling</a:t>
            </a:r>
            <a:endParaRPr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lang="en-US" sz="1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Writing:</a:t>
            </a:r>
            <a:endParaRPr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lang="en-US" sz="1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*Letter sound dictation skills</a:t>
            </a:r>
            <a:endParaRPr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lang="en-US" sz="1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*Sentence structure</a:t>
            </a:r>
            <a:endParaRPr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lang="en-US" sz="1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*Beginning composition skills</a:t>
            </a:r>
            <a:endParaRPr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lang="en-US" sz="1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*Writing a narrative</a:t>
            </a:r>
            <a:endParaRPr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lang="en-US" sz="1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Math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Module 2: Addition and Subtraction with Teen Totals</a:t>
            </a:r>
            <a:endParaRPr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•"/>
            </a:pPr>
            <a:r>
              <a:rPr lang="en-US" sz="1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Story Problems with Teen Total</a:t>
            </a:r>
            <a:endParaRPr dirty="0"/>
          </a:p>
          <a:p>
            <a:pPr marL="0" marR="0" lvl="0" indent="-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•"/>
            </a:pPr>
            <a:r>
              <a:rPr lang="en-US" sz="1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a Ten Strategy for Addition with Teen Totals</a:t>
            </a:r>
            <a:endParaRPr dirty="0"/>
          </a:p>
        </p:txBody>
      </p:sp>
      <p:sp>
        <p:nvSpPr>
          <p:cNvPr id="92" name="Google Shape;92;p13"/>
          <p:cNvSpPr txBox="1"/>
          <p:nvPr/>
        </p:nvSpPr>
        <p:spPr>
          <a:xfrm>
            <a:off x="250825" y="7969178"/>
            <a:ext cx="4564273" cy="954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ts val="1600"/>
            </a:pPr>
            <a:r>
              <a:rPr lang="en-US" sz="1200" dirty="0" err="1">
                <a:hlinkClick r:id="rId4"/>
              </a:rPr>
              <a:t>Chanda,millard@sccpss.com</a:t>
            </a:r>
            <a:endParaRPr lang="en-US" sz="1200" dirty="0">
              <a:hlinkClick r:id="rId4"/>
            </a:endParaRPr>
          </a:p>
          <a:p>
            <a:pPr lvl="0">
              <a:buClr>
                <a:schemeClr val="dk1"/>
              </a:buClr>
              <a:buSzPts val="1600"/>
            </a:pPr>
            <a:r>
              <a:rPr lang="en-US" sz="1200" dirty="0">
                <a:hlinkClick r:id="rId4"/>
              </a:rPr>
              <a:t>https://mrsmillard1stgrade.weebly.com/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3"/>
          <p:cNvSpPr txBox="1"/>
          <p:nvPr/>
        </p:nvSpPr>
        <p:spPr>
          <a:xfrm rot="10800000" flipV="1">
            <a:off x="250825" y="4290431"/>
            <a:ext cx="3098730" cy="3162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r>
              <a:rPr lang="en-US" sz="15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Nov 11 –No School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r>
              <a:rPr lang="en-US" sz="1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Nov 18 –Nov 22: Fall Book Fair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r>
              <a:rPr lang="en-US" sz="1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Nov 19 –STEM Night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r>
              <a:rPr lang="en-US" sz="15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Nov25-Nov 29 : Thanksgiving Break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r>
              <a:rPr lang="en-US" sz="1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 2- Dec 20: MAP </a:t>
            </a:r>
            <a:endParaRPr lang="en-US" sz="15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r>
              <a:rPr lang="en-US" sz="1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December 9-Dec 13: Christmas Gift Shop </a:t>
            </a:r>
            <a:endParaRPr lang="en-US" sz="15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r>
              <a:rPr lang="en-US" sz="1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 23- Jan 6 : Winter Break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r>
              <a:rPr lang="en-US" sz="15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January 7: School Resumes /</a:t>
            </a:r>
            <a:r>
              <a:rPr lang="en-US" sz="1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1500" b="1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rd</a:t>
            </a:r>
            <a:r>
              <a:rPr lang="en-US" sz="1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nine Weeks Begins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r>
              <a:rPr lang="en-US" sz="15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January 10-Report Cards Issued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r>
              <a:rPr lang="en-US" sz="1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January 17- Field Trip to SCT</a:t>
            </a:r>
            <a:endParaRPr lang="en-US" sz="15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endParaRPr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A22109-6202-4C13-A8C8-158510716B25}"/>
              </a:ext>
            </a:extLst>
          </p:cNvPr>
          <p:cNvSpPr/>
          <p:nvPr/>
        </p:nvSpPr>
        <p:spPr>
          <a:xfrm>
            <a:off x="2201793" y="2162511"/>
            <a:ext cx="261330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Friday Treat</a:t>
            </a:r>
            <a:r>
              <a:rPr lang="en-US" dirty="0"/>
              <a:t> </a:t>
            </a:r>
          </a:p>
          <a:p>
            <a:r>
              <a:rPr lang="en-US" sz="1200" dirty="0"/>
              <a:t>Nov. 15 – Kellen</a:t>
            </a:r>
          </a:p>
          <a:p>
            <a:r>
              <a:rPr lang="en-US" dirty="0"/>
              <a:t>Nov. 22 – Thomas 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7B1053-1F7E-4C69-8010-91137F8C4596}"/>
              </a:ext>
            </a:extLst>
          </p:cNvPr>
          <p:cNvSpPr txBox="1"/>
          <p:nvPr/>
        </p:nvSpPr>
        <p:spPr>
          <a:xfrm>
            <a:off x="3980873" y="2240684"/>
            <a:ext cx="25186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*We have one nut  allergy student and one gluten free student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4932" y="3175"/>
            <a:ext cx="6858000" cy="914082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 txBox="1"/>
          <p:nvPr/>
        </p:nvSpPr>
        <p:spPr>
          <a:xfrm>
            <a:off x="1724025" y="1336675"/>
            <a:ext cx="2865437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chitects Daughter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November 4, 2019</a:t>
            </a:r>
            <a:endParaRPr dirty="0"/>
          </a:p>
        </p:txBody>
      </p:sp>
      <p:sp>
        <p:nvSpPr>
          <p:cNvPr id="100" name="Google Shape;100;p14"/>
          <p:cNvSpPr txBox="1"/>
          <p:nvPr/>
        </p:nvSpPr>
        <p:spPr>
          <a:xfrm>
            <a:off x="280987" y="2286000"/>
            <a:ext cx="1917700" cy="1477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Reading: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Fluency Folder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Math: Eureka Math Lesson 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Zearn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Math</a:t>
            </a:r>
            <a:endParaRPr dirty="0"/>
          </a:p>
        </p:txBody>
      </p:sp>
      <p:sp>
        <p:nvSpPr>
          <p:cNvPr id="101" name="Google Shape;101;p14"/>
          <p:cNvSpPr txBox="1"/>
          <p:nvPr/>
        </p:nvSpPr>
        <p:spPr>
          <a:xfrm>
            <a:off x="2386012" y="4727575"/>
            <a:ext cx="1916112" cy="20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Fluency Folders should be turned in every Friday.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*embarc.online is a great website resource for Eureka Math.*</a:t>
            </a:r>
            <a:endParaRPr/>
          </a:p>
        </p:txBody>
      </p:sp>
      <p:sp>
        <p:nvSpPr>
          <p:cNvPr id="102" name="Google Shape;102;p14"/>
          <p:cNvSpPr txBox="1"/>
          <p:nvPr/>
        </p:nvSpPr>
        <p:spPr>
          <a:xfrm>
            <a:off x="304800" y="4822825"/>
            <a:ext cx="1916112" cy="1477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Reading: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Fluency Folder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Math: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Eureka  Practice – Lesson </a:t>
            </a:r>
            <a:endParaRPr dirty="0"/>
          </a:p>
        </p:txBody>
      </p:sp>
      <p:sp>
        <p:nvSpPr>
          <p:cNvPr id="103" name="Google Shape;103;p14"/>
          <p:cNvSpPr txBox="1"/>
          <p:nvPr/>
        </p:nvSpPr>
        <p:spPr>
          <a:xfrm>
            <a:off x="2386012" y="2286000"/>
            <a:ext cx="1916112" cy="1477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Reading: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Fluency Folder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Math: Eureka Math Lesson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Zearn  Math</a:t>
            </a:r>
            <a:endParaRPr/>
          </a:p>
        </p:txBody>
      </p:sp>
      <p:sp>
        <p:nvSpPr>
          <p:cNvPr id="104" name="Google Shape;104;p14"/>
          <p:cNvSpPr txBox="1"/>
          <p:nvPr/>
        </p:nvSpPr>
        <p:spPr>
          <a:xfrm>
            <a:off x="4408487" y="2297112"/>
            <a:ext cx="1916112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Reading: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Fluency Folder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Math: Zearn </a:t>
            </a:r>
            <a:endParaRPr/>
          </a:p>
        </p:txBody>
      </p:sp>
      <p:sp>
        <p:nvSpPr>
          <p:cNvPr id="105" name="Google Shape;105;p14"/>
          <p:cNvSpPr txBox="1"/>
          <p:nvPr/>
        </p:nvSpPr>
        <p:spPr>
          <a:xfrm>
            <a:off x="280987" y="7218362"/>
            <a:ext cx="6219825" cy="1416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Phonics Unit 6</a:t>
            </a:r>
            <a:endParaRPr dirty="0"/>
          </a:p>
          <a:p>
            <a:r>
              <a:rPr lang="en-US" sz="1200" dirty="0"/>
              <a:t>In </a:t>
            </a:r>
            <a:r>
              <a:rPr lang="en-US" sz="1200" dirty="0" err="1"/>
              <a:t>Fundations</a:t>
            </a:r>
            <a:r>
              <a:rPr lang="en-US" sz="1200" dirty="0"/>
              <a:t> Unit 6, students learn Base words and Suffix with the suffix –s added to words: hills, bugs, chills, shops, tells, ships, chins, quits, walls.  In addition to the trick words taught previously, students must also read, write and spell these trick words:</a:t>
            </a:r>
          </a:p>
          <a:p>
            <a:pPr algn="ctr"/>
            <a:r>
              <a:rPr lang="en-US" sz="1200" dirty="0"/>
              <a:t> </a:t>
            </a:r>
            <a:r>
              <a:rPr lang="en-US" sz="1200" b="1" u="sng" dirty="0"/>
              <a:t>TRICK WORDS (Sight Words)</a:t>
            </a:r>
          </a:p>
          <a:p>
            <a:pPr algn="ctr"/>
            <a:r>
              <a:rPr lang="en-US" sz="1200" b="1" dirty="0"/>
              <a:t>were - are  -  who  -  what - when - where - there – here</a:t>
            </a:r>
          </a:p>
          <a:p>
            <a:r>
              <a:rPr lang="en-US" sz="1200" b="1" dirty="0"/>
              <a:t>Dictation Sentences include: Who said the kids had chips and dip?</a:t>
            </a:r>
          </a:p>
          <a:p>
            <a:r>
              <a:rPr lang="en-US" sz="1200" b="1" dirty="0"/>
              <a:t>Where are your tan socks?</a:t>
            </a:r>
          </a:p>
          <a:p>
            <a:pPr algn="ctr"/>
            <a:endParaRPr lang="en-US" sz="12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357</Words>
  <Application>Microsoft Office PowerPoint</Application>
  <PresentationFormat>On-screen Show (4:3)</PresentationFormat>
  <Paragraphs>69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Architects Daughter</vt:lpstr>
      <vt:lpstr>Calibri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Martin</dc:creator>
  <cp:lastModifiedBy>Chanda Millard</cp:lastModifiedBy>
  <cp:revision>13</cp:revision>
  <cp:lastPrinted>2019-11-08T15:33:04Z</cp:lastPrinted>
  <dcterms:modified xsi:type="dcterms:W3CDTF">2019-11-08T15:33:29Z</dcterms:modified>
</cp:coreProperties>
</file>