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6858000" cy="9144000" type="screen4x3"/>
  <p:notesSz cx="7023100" cy="9309100"/>
  <p:embeddedFontLst>
    <p:embeddedFont>
      <p:font typeface="Architects Daughter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KAInTheClouds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22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3043762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7768" y="1"/>
            <a:ext cx="3043762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3625" y="1163638"/>
            <a:ext cx="2355850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82" y="4479828"/>
            <a:ext cx="5619736" cy="3666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1600"/>
            <a:ext cx="3043762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7768" y="8841600"/>
            <a:ext cx="3043762" cy="467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605" tIns="45790" rIns="91605" bIns="45790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682" y="4479828"/>
            <a:ext cx="5619736" cy="3666028"/>
          </a:xfrm>
          <a:prstGeom prst="rect">
            <a:avLst/>
          </a:prstGeom>
        </p:spPr>
        <p:txBody>
          <a:bodyPr spcFirstLastPara="1" wrap="square" lIns="91605" tIns="45790" rIns="91605" bIns="4579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63638"/>
            <a:ext cx="2355850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701682" y="4479828"/>
            <a:ext cx="5619736" cy="3666028"/>
          </a:xfrm>
          <a:prstGeom prst="rect">
            <a:avLst/>
          </a:prstGeom>
        </p:spPr>
        <p:txBody>
          <a:bodyPr spcFirstLastPara="1" wrap="square" lIns="91605" tIns="45790" rIns="91605" bIns="4579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3625" y="1163638"/>
            <a:ext cx="2355850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71487" y="2433637"/>
            <a:ext cx="5915025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1772576" y="3622015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1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527844" y="2377280"/>
            <a:ext cx="5802312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915543" y="1316569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4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1487" y="487362"/>
            <a:ext cx="5915025" cy="176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1487" y="2433637"/>
            <a:ext cx="5915025" cy="580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71487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2271712" y="8475662"/>
            <a:ext cx="2314575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4843462" y="8475662"/>
            <a:ext cx="1543050" cy="48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anda.millard@sccps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175"/>
            <a:ext cx="6858000" cy="91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358496" y="2242620"/>
            <a:ext cx="2613305" cy="15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Specials                                    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Tuesday: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Wed.:   No specials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STEM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Friday: 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542479" y="1408708"/>
            <a:ext cx="5275263" cy="36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chitects Daughter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October </a:t>
            </a:r>
            <a:r>
              <a:rPr lang="en-US" sz="2000" b="1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28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, 2019 – Mrs. Millard’s Class</a:t>
            </a:r>
            <a:endParaRPr dirty="0">
              <a:latin typeface="KAInTheClouds" panose="02000603000000000000" pitchFamily="2" charset="0"/>
              <a:ea typeface="KAInTheClouds" panose="02000603000000000000" pitchFamily="2" charset="0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508446" y="4051973"/>
            <a:ext cx="3178175" cy="353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1000"/>
            </a:pPr>
            <a:r>
              <a:rPr lang="en-US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Arts/English</a:t>
            </a: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1: Sentences &amp; Word Order, Nouns, Verbs, Adjectives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 Unit 2</a:t>
            </a:r>
            <a:endParaRPr lang="en-US"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*Sounds for Consonants and short vowels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*Types of genre 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*Fiction/non-fiction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*Reading with Accuracy </a:t>
            </a:r>
            <a:endParaRPr lang="en-US" sz="1050" dirty="0"/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*Print and Word Awareness</a:t>
            </a:r>
            <a:endParaRPr lang="en-US" sz="1050" dirty="0"/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*Segmenting and Spelling Words</a:t>
            </a:r>
            <a:endParaRPr lang="en-US" sz="1050" dirty="0"/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*Story Retelling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Writing:</a:t>
            </a:r>
            <a:endParaRPr lang="en-US" sz="10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*Letter sound dictation skills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*Sentence structure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*Beginning composition skills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*Writing a narrative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en-US" sz="105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</a:t>
            </a: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Module 2: Addition and Subtraction with Teen Totals</a:t>
            </a:r>
          </a:p>
          <a:p>
            <a:pPr lvl="0" indent="-63500"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 Problems with Teen Total</a:t>
            </a:r>
            <a:endParaRPr lang="en-US" sz="1050" dirty="0"/>
          </a:p>
          <a:p>
            <a:pPr lvl="0" indent="-63500">
              <a:buClr>
                <a:schemeClr val="dk1"/>
              </a:buClr>
              <a:buSzPts val="1000"/>
              <a:buFont typeface="Calibri"/>
              <a:buChar char="•"/>
            </a:pPr>
            <a:r>
              <a:rPr lang="en-US" sz="10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Ten Strategy for Addition with Teen Totals</a:t>
            </a:r>
            <a:endParaRPr lang="en-US" sz="1050"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301530" y="7816265"/>
            <a:ext cx="2934812" cy="97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600" kern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altLang="en-US" kern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Chanda.millard@sccpss.com</a:t>
            </a:r>
            <a:endParaRPr lang="en-US" altLang="en-US" kern="120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kern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mrsmillard1stgrade@weebly.com</a:t>
            </a:r>
            <a:endParaRPr lang="en-US" altLang="en-US" kern="1200" dirty="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kern="1200" dirty="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CLASS DOJO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 rot="10800000" flipV="1">
            <a:off x="250825" y="4290431"/>
            <a:ext cx="3098730" cy="316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25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$1.00  Dress Down</a:t>
            </a:r>
            <a:endParaRPr lang="en-US"/>
          </a:p>
          <a:p>
            <a:pPr lvl="0">
              <a:buClr>
                <a:schemeClr val="dk1"/>
              </a:buClr>
              <a:buSzPts val="15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Ribbon Kick OFF/ Wear Red</a:t>
            </a:r>
            <a:endParaRPr lang="en-US"/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28-Nov 1--Red Ribbon 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28-Fovorite Sports Jersey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October 29- Crazy Socks Day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October 30- Crazy Hat Day</a:t>
            </a:r>
            <a:endParaRPr lang="en-US"/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31- Book Character Day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8-Progress Reports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11 –No School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 18 –Nov 22: Fall Book Fair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Nov25-Nov 29 : Thanksgiving Break</a:t>
            </a:r>
          </a:p>
          <a:p>
            <a:pPr lvl="0">
              <a:buClr>
                <a:schemeClr val="dk1"/>
              </a:buClr>
              <a:buSzPts val="1500"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 23- Jan 6 : Winter Break</a:t>
            </a:r>
            <a:endParaRPr lang="en-US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E461EE-BFF6-4E68-ADF7-868649C3214C}"/>
              </a:ext>
            </a:extLst>
          </p:cNvPr>
          <p:cNvSpPr/>
          <p:nvPr/>
        </p:nvSpPr>
        <p:spPr>
          <a:xfrm>
            <a:off x="2802320" y="7939594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Character Traits:</a:t>
            </a:r>
            <a:endParaRPr lang="en-US" dirty="0"/>
          </a:p>
          <a:p>
            <a:pPr lvl="0" algn="ctr">
              <a:buClr>
                <a:schemeClr val="dk1"/>
              </a:buClr>
              <a:buSzPts val="1400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Oct. – Responsibility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A22109-6202-4C13-A8C8-158510716B25}"/>
              </a:ext>
            </a:extLst>
          </p:cNvPr>
          <p:cNvSpPr/>
          <p:nvPr/>
        </p:nvSpPr>
        <p:spPr>
          <a:xfrm>
            <a:off x="2340533" y="2242620"/>
            <a:ext cx="261330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Friday Treat</a:t>
            </a:r>
          </a:p>
          <a:p>
            <a:r>
              <a:rPr lang="en-US" dirty="0"/>
              <a:t>Nov. 1– Case   </a:t>
            </a:r>
          </a:p>
          <a:p>
            <a:r>
              <a:rPr lang="en-US" dirty="0"/>
              <a:t>Nov. 8 – Mitchell</a:t>
            </a:r>
          </a:p>
          <a:p>
            <a:r>
              <a:rPr lang="en-US" sz="1200" dirty="0"/>
              <a:t>Nov. 15 – Kellen</a:t>
            </a:r>
          </a:p>
          <a:p>
            <a:r>
              <a:rPr lang="en-US" dirty="0"/>
              <a:t>Nov. 22 – Thomas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73F67-96CC-4556-BA66-B49C2EC5805E}"/>
              </a:ext>
            </a:extLst>
          </p:cNvPr>
          <p:cNvSpPr txBox="1"/>
          <p:nvPr/>
        </p:nvSpPr>
        <p:spPr>
          <a:xfrm>
            <a:off x="4376918" y="2354433"/>
            <a:ext cx="1854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*We have one nut  allergy student and one gluten free student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6858000" cy="91408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1911349" y="1301750"/>
            <a:ext cx="2865437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chitects Daughter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October </a:t>
            </a:r>
            <a:r>
              <a:rPr lang="en-US" sz="2000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28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KAInTheClouds" panose="02000603000000000000" pitchFamily="2" charset="0"/>
                <a:ea typeface="KAInTheClouds" panose="02000603000000000000" pitchFamily="2" charset="0"/>
                <a:cs typeface="Architects Daughter"/>
                <a:sym typeface="Architects Daughter"/>
              </a:rPr>
              <a:t>, 2019</a:t>
            </a:r>
            <a:endParaRPr sz="2000" dirty="0">
              <a:latin typeface="KAInTheClouds" panose="02000603000000000000" pitchFamily="2" charset="0"/>
              <a:ea typeface="KAInTheClouds" panose="02000603000000000000" pitchFamily="2" charset="0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>
            <a:off x="280987" y="2286000"/>
            <a:ext cx="1917700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Eureka Math Lesson 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Zearn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Math</a:t>
            </a:r>
            <a:endParaRPr dirty="0"/>
          </a:p>
        </p:txBody>
      </p:sp>
      <p:sp>
        <p:nvSpPr>
          <p:cNvPr id="101" name="Google Shape;101;p14"/>
          <p:cNvSpPr txBox="1"/>
          <p:nvPr/>
        </p:nvSpPr>
        <p:spPr>
          <a:xfrm>
            <a:off x="2386012" y="4727575"/>
            <a:ext cx="1916112" cy="20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Folders should be turned in every Friday.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*embarc.online is a great website resource for Eureka Math.*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304800" y="4822825"/>
            <a:ext cx="1916112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 dirty="0"/>
          </a:p>
          <a:p>
            <a:pPr lvl="0">
              <a:buClr>
                <a:schemeClr val="dk1"/>
              </a:buClr>
              <a:buSzPts val="1800"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Eureka Lesson</a:t>
            </a:r>
            <a:endParaRPr dirty="0"/>
          </a:p>
        </p:txBody>
      </p:sp>
      <p:sp>
        <p:nvSpPr>
          <p:cNvPr id="103" name="Google Shape;103;p14"/>
          <p:cNvSpPr txBox="1"/>
          <p:nvPr/>
        </p:nvSpPr>
        <p:spPr>
          <a:xfrm>
            <a:off x="2386012" y="2286000"/>
            <a:ext cx="1916112" cy="1477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Eureka Math Lesson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Zearn  Math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4408487" y="2297112"/>
            <a:ext cx="1916112" cy="92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Reading: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Fluency Folder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Math: Zearn 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319087" y="7243291"/>
            <a:ext cx="6219825" cy="141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200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Phonics Unit 6</a:t>
            </a:r>
            <a:endParaRPr lang="en-US" sz="1200"/>
          </a:p>
          <a:p>
            <a:r>
              <a:rPr lang="en-US" sz="1200"/>
              <a:t>In Fundations Unit 6, students learn Base words and Suffix with the suffix –s added to words: hills, bugs, chills, shops, tells, ships, chins, quits, walls.  In addition to the trick words taught previously, students must also read, write and spell these trick words:</a:t>
            </a:r>
          </a:p>
          <a:p>
            <a:pPr algn="ctr"/>
            <a:r>
              <a:rPr lang="en-US" sz="1200"/>
              <a:t> </a:t>
            </a:r>
            <a:r>
              <a:rPr lang="en-US" sz="1200" b="1" u="sng"/>
              <a:t>TRICK WORDS (Sight Words)</a:t>
            </a:r>
          </a:p>
          <a:p>
            <a:pPr algn="ctr"/>
            <a:r>
              <a:rPr lang="en-US" sz="1200" b="1"/>
              <a:t>were - are  -  who  -  what - when - where - there – here</a:t>
            </a:r>
          </a:p>
          <a:p>
            <a:r>
              <a:rPr lang="en-US" sz="1200" b="1"/>
              <a:t>Dictation Sentences include: Who said the kids had chips and dip?</a:t>
            </a:r>
          </a:p>
          <a:p>
            <a:r>
              <a:rPr lang="en-US" sz="1200" b="1"/>
              <a:t>Where are your tan socks?</a:t>
            </a:r>
            <a:endParaRPr lang="en-US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376</Words>
  <Application>Microsoft Office PowerPoint</Application>
  <PresentationFormat>On-screen Show (4:3)</PresentationFormat>
  <Paragraphs>76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KAInTheClouds</vt:lpstr>
      <vt:lpstr>Calibri</vt:lpstr>
      <vt:lpstr>Architects Daughter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Martin</dc:creator>
  <cp:lastModifiedBy>Chanda Millard</cp:lastModifiedBy>
  <cp:revision>5</cp:revision>
  <cp:lastPrinted>2019-10-21T18:28:07Z</cp:lastPrinted>
  <dcterms:modified xsi:type="dcterms:W3CDTF">2019-10-21T18:28:28Z</dcterms:modified>
</cp:coreProperties>
</file>