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7053263" cy="9309100"/>
  <p:embeddedFontLst>
    <p:embeddedFont>
      <p:font typeface="Architects Daughter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KAInTheClouds" panose="02000603000000000000" pitchFamily="2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848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56834" cy="4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5" tIns="45790" rIns="91605" bIns="4579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4852" y="0"/>
            <a:ext cx="3056834" cy="4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5" tIns="45790" rIns="91605" bIns="4579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47913" y="1163638"/>
            <a:ext cx="2357437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4695" y="4479828"/>
            <a:ext cx="5643872" cy="366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5" tIns="45790" rIns="91605" bIns="4579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1599"/>
            <a:ext cx="3056834" cy="4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5" tIns="45790" rIns="91605" bIns="4579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4852" y="8841599"/>
            <a:ext cx="3056834" cy="4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5" tIns="45790" rIns="91605" bIns="4579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4695" y="4479828"/>
            <a:ext cx="5643872" cy="3666028"/>
          </a:xfrm>
          <a:prstGeom prst="rect">
            <a:avLst/>
          </a:prstGeom>
        </p:spPr>
        <p:txBody>
          <a:bodyPr spcFirstLastPara="1" wrap="square" lIns="91605" tIns="45790" rIns="91605" bIns="4579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63638"/>
            <a:ext cx="2357437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704695" y="4479828"/>
            <a:ext cx="5643872" cy="3666028"/>
          </a:xfrm>
          <a:prstGeom prst="rect">
            <a:avLst/>
          </a:prstGeom>
        </p:spPr>
        <p:txBody>
          <a:bodyPr spcFirstLastPara="1" wrap="square" lIns="91605" tIns="45790" rIns="91605" bIns="4579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63638"/>
            <a:ext cx="2357437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71487" y="2433637"/>
            <a:ext cx="5915025" cy="580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1772576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527844" y="2377280"/>
            <a:ext cx="58023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1487" y="2433637"/>
            <a:ext cx="5915025" cy="580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anda.millard@sccps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75"/>
            <a:ext cx="6858000" cy="91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358496" y="2242620"/>
            <a:ext cx="2613305" cy="15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Specials                                   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Wed.:   No specials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542479" y="1408708"/>
            <a:ext cx="5275263" cy="36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KAInTheClouds" panose="02000603000000000000" pitchFamily="2" charset="0"/>
                <a:ea typeface="KAInTheClouds" panose="02000603000000000000" pitchFamily="2" charset="0"/>
                <a:cs typeface="Architects Daughter"/>
                <a:sym typeface="Architects Daughter"/>
              </a:rPr>
              <a:t>October </a:t>
            </a:r>
            <a:r>
              <a:rPr lang="en-US" sz="2000" b="1" dirty="0">
                <a:solidFill>
                  <a:schemeClr val="dk1"/>
                </a:solidFill>
                <a:latin typeface="KAInTheClouds" panose="02000603000000000000" pitchFamily="2" charset="0"/>
                <a:ea typeface="KAInTheClouds" panose="02000603000000000000" pitchFamily="2" charset="0"/>
                <a:cs typeface="Architects Daughter"/>
                <a:sym typeface="Architects Daughter"/>
              </a:rPr>
              <a:t>21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KAInTheClouds" panose="02000603000000000000" pitchFamily="2" charset="0"/>
                <a:ea typeface="KAInTheClouds" panose="02000603000000000000" pitchFamily="2" charset="0"/>
                <a:cs typeface="Architects Daughter"/>
                <a:sym typeface="Architects Daughter"/>
              </a:rPr>
              <a:t>, 2019 – Mrs. Millard’s Class</a:t>
            </a:r>
            <a:endParaRPr dirty="0">
              <a:latin typeface="KAInTheClouds" panose="02000603000000000000" pitchFamily="2" charset="0"/>
              <a:ea typeface="KAInTheClouds" panose="02000603000000000000" pitchFamily="2" charset="0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508446" y="3954146"/>
            <a:ext cx="3178175" cy="353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Arts/English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1: Sentences &amp; Word Order, Nouns, Verbs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 Unit 2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*Sounds for Consonants and short vowels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*Types of genre 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*Fiction/non-fiction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*Reading with Accuracy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*Print and Word Awareness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*Segmenting and Spelling Words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*Story Retelling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Writing: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*Letter sound dictation skills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*Sentence structure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*Beginning composition skills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*Writing a narrative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Module 2: Addition and Subtraction with Teen Totals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•"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 Problems with Teen Total</a:t>
            </a:r>
            <a:endParaRPr dirty="0"/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•"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Ten Strategy for Addition with Teen Totals</a:t>
            </a:r>
            <a:endParaRPr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301530" y="7816265"/>
            <a:ext cx="2934812" cy="97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600" kern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en-US" altLang="en-US" kern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Chanda.millard@sccpss.com</a:t>
            </a:r>
            <a:endParaRPr lang="en-US" altLang="en-US" kern="120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mrsmillard1stgrade@weebly.com</a:t>
            </a:r>
            <a:endParaRPr lang="en-US" altLang="en-US" kern="120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kern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CLASS DOJO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 rot="10800000" flipV="1">
            <a:off x="250825" y="4290431"/>
            <a:ext cx="3098730" cy="316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23- Breast Cancer Awareness Day/Wear Pink with Uniform Bottom.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25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$1.00  Dress Down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Ribbon Kick OFF/ Wear Red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28-Nov 1--Red Ribbon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28-Fovorite Sports Jersey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October 29- Crazy Socks Day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October 30- Crazy Hat Day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31- Book Character Day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 8-Progress Reports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 11 –No School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 18 –Nov 22: Fall Book Fair</a:t>
            </a:r>
            <a:endParaRPr lang="en-US" sz="1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E461EE-BFF6-4E68-ADF7-868649C3214C}"/>
              </a:ext>
            </a:extLst>
          </p:cNvPr>
          <p:cNvSpPr/>
          <p:nvPr/>
        </p:nvSpPr>
        <p:spPr>
          <a:xfrm>
            <a:off x="2802320" y="7939594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Character Traits:</a:t>
            </a:r>
            <a:endParaRPr lang="en-US" dirty="0"/>
          </a:p>
          <a:p>
            <a:pPr lvl="0" algn="ctr">
              <a:buClr>
                <a:schemeClr val="dk1"/>
              </a:buClr>
              <a:buSzPts val="14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Oct. – Responsibility – TBA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A22109-6202-4C13-A8C8-158510716B25}"/>
              </a:ext>
            </a:extLst>
          </p:cNvPr>
          <p:cNvSpPr/>
          <p:nvPr/>
        </p:nvSpPr>
        <p:spPr>
          <a:xfrm>
            <a:off x="2303462" y="2169767"/>
            <a:ext cx="261330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Friday Treat</a:t>
            </a:r>
          </a:p>
          <a:p>
            <a:r>
              <a:rPr lang="en-US" dirty="0"/>
              <a:t>Oct. 25 – Lucas</a:t>
            </a:r>
          </a:p>
          <a:p>
            <a:r>
              <a:rPr lang="en-US" dirty="0"/>
              <a:t>Nov. 1– Case   </a:t>
            </a:r>
          </a:p>
          <a:p>
            <a:r>
              <a:rPr lang="en-US" dirty="0"/>
              <a:t>Nov. 8 – Mitchell</a:t>
            </a:r>
          </a:p>
          <a:p>
            <a:r>
              <a:rPr lang="en-US" sz="1200" dirty="0"/>
              <a:t>Nov. 15 – Kellen</a:t>
            </a:r>
          </a:p>
          <a:p>
            <a:r>
              <a:rPr lang="en-US" dirty="0"/>
              <a:t>Nov. 22 – Thomas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73F67-96CC-4556-BA66-B49C2EC5805E}"/>
              </a:ext>
            </a:extLst>
          </p:cNvPr>
          <p:cNvSpPr txBox="1"/>
          <p:nvPr/>
        </p:nvSpPr>
        <p:spPr>
          <a:xfrm>
            <a:off x="4376918" y="2354433"/>
            <a:ext cx="1854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*We have one nut  allergy student and one gluten free student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91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1911349" y="1301750"/>
            <a:ext cx="28654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tects Daughter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KAInTheClouds" panose="02000603000000000000" pitchFamily="2" charset="0"/>
                <a:ea typeface="KAInTheClouds" panose="02000603000000000000" pitchFamily="2" charset="0"/>
                <a:cs typeface="Architects Daughter"/>
                <a:sym typeface="Architects Daughter"/>
              </a:rPr>
              <a:t>October </a:t>
            </a:r>
            <a:r>
              <a:rPr lang="en-US" sz="2000" dirty="0">
                <a:solidFill>
                  <a:schemeClr val="dk1"/>
                </a:solidFill>
                <a:latin typeface="KAInTheClouds" panose="02000603000000000000" pitchFamily="2" charset="0"/>
                <a:ea typeface="KAInTheClouds" panose="02000603000000000000" pitchFamily="2" charset="0"/>
                <a:cs typeface="Architects Daughter"/>
                <a:sym typeface="Architects Daughter"/>
              </a:rPr>
              <a:t>21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KAInTheClouds" panose="02000603000000000000" pitchFamily="2" charset="0"/>
                <a:ea typeface="KAInTheClouds" panose="02000603000000000000" pitchFamily="2" charset="0"/>
                <a:cs typeface="Architects Daughter"/>
                <a:sym typeface="Architects Daughter"/>
              </a:rPr>
              <a:t>, 2019</a:t>
            </a:r>
            <a:endParaRPr sz="2000" dirty="0">
              <a:latin typeface="KAInTheClouds" panose="02000603000000000000" pitchFamily="2" charset="0"/>
              <a:ea typeface="KAInTheClouds" panose="02000603000000000000" pitchFamily="2" charset="0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280987" y="2286000"/>
            <a:ext cx="19177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Math: Eureka Math Lesson  6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Zearn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Math</a:t>
            </a:r>
            <a:endParaRPr dirty="0"/>
          </a:p>
        </p:txBody>
      </p:sp>
      <p:sp>
        <p:nvSpPr>
          <p:cNvPr id="101" name="Google Shape;101;p14"/>
          <p:cNvSpPr txBox="1"/>
          <p:nvPr/>
        </p:nvSpPr>
        <p:spPr>
          <a:xfrm>
            <a:off x="2386012" y="4727575"/>
            <a:ext cx="1916112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Folders should be turned in every Friday.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*embarc.online is a great website resource for Eureka Math.*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304800" y="4822825"/>
            <a:ext cx="1916112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Eureka  Practice – Lesson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dirty="0"/>
          </a:p>
        </p:txBody>
      </p:sp>
      <p:sp>
        <p:nvSpPr>
          <p:cNvPr id="103" name="Google Shape;103;p14"/>
          <p:cNvSpPr txBox="1"/>
          <p:nvPr/>
        </p:nvSpPr>
        <p:spPr>
          <a:xfrm>
            <a:off x="2386012" y="2286000"/>
            <a:ext cx="1916112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Math: Eureka Math Lesson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Zearn  Math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4408487" y="2297112"/>
            <a:ext cx="19161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Math: Zearn 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280987" y="7218362"/>
            <a:ext cx="6219825" cy="14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 Unit 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Fundations Unit 5, students work with the glued sounds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–all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in ball,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-am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in ham, and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–an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in fan. In addition to the trick words taught previously, students must also read, write and spell these trick words: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TRICK WORDS (Sight Words)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 -  have  -  do  -  does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378</Words>
  <Application>Microsoft Office PowerPoint</Application>
  <PresentationFormat>On-screen Show (4:3)</PresentationFormat>
  <Paragraphs>74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KAInTheClouds</vt:lpstr>
      <vt:lpstr>Architects Daughter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Martin</dc:creator>
  <cp:lastModifiedBy>Wayne and Chanda Millard</cp:lastModifiedBy>
  <cp:revision>4</cp:revision>
  <cp:lastPrinted>2019-10-18T09:33:57Z</cp:lastPrinted>
  <dcterms:modified xsi:type="dcterms:W3CDTF">2019-10-18T09:34:38Z</dcterms:modified>
</cp:coreProperties>
</file>